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4" r:id="rId3"/>
    <p:sldId id="260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33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78C"/>
    <a:srgbClr val="00B1AA"/>
    <a:srgbClr val="472E8C"/>
    <a:srgbClr val="008E40"/>
    <a:srgbClr val="47267F"/>
    <a:srgbClr val="CA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05FB-39A7-4657-9FF5-25F058C6DB0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9DEE2-8F77-4FB6-8A2F-C33AA854B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797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99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37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4278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506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9641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1866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3885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535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2442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454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DB5C-B818-412A-840E-581DF1F9A7F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crdownload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riusolymp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siriusolymp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826" y="2277184"/>
            <a:ext cx="10854864" cy="1777293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проведению школьного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этапа </a:t>
            </a:r>
            <a:r>
              <a:rPr lang="ru-RU" sz="3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физике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биологии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химии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астрономии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математике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информатике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2021/22 учебном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1308" y="6266783"/>
            <a:ext cx="10659101" cy="40099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Образовательный Фонд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«Талант и успех»               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sochisirius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www.sochisirius.ru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8548" y="4273589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Данил Салимов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21308" y="4078027"/>
            <a:ext cx="81628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68547" y="4711688"/>
            <a:ext cx="10905279" cy="5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оординатор организации школьного этапа</a:t>
            </a:r>
            <a:b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всероссийской олимпиады школьников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426" y="3282084"/>
            <a:ext cx="258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организованного в школе разбора заданий у ученика возникли вопросы по решениям.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274" y="1845852"/>
            <a:ext cx="165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Задает вопрос учителю.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1823" y="1880053"/>
            <a:ext cx="287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вопрос региональному координатору.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48711" y="5440232"/>
            <a:ext cx="223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Составители отвечают на вопрос.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54527" y="3575718"/>
            <a:ext cx="137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РПМК.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61861" y="5467203"/>
            <a:ext cx="164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РПМК отвечают на вопрос.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3900" y="3360538"/>
            <a:ext cx="241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по в</a:t>
            </a:r>
            <a:r>
              <a:rPr 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озможности 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отвечает на вопрос.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8719BFE-2C82-491C-A67F-7D346A69B32B}"/>
              </a:ext>
            </a:extLst>
          </p:cNvPr>
          <p:cNvSpPr txBox="1"/>
          <p:nvPr/>
        </p:nvSpPr>
        <p:spPr>
          <a:xfrm>
            <a:off x="4248738" y="4286324"/>
            <a:ext cx="2134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составителям.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099F92-52F8-4E6F-958F-92D4FD2F120F}"/>
              </a:ext>
            </a:extLst>
          </p:cNvPr>
          <p:cNvSpPr txBox="1"/>
          <p:nvPr/>
        </p:nvSpPr>
        <p:spPr>
          <a:xfrm>
            <a:off x="6580460" y="3338753"/>
            <a:ext cx="1929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«Сириусу».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участников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53" y="735754"/>
            <a:ext cx="1321068" cy="1225304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868915" y="775925"/>
            <a:ext cx="1298025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</a:t>
            </a:r>
            <a:endParaRPr lang="ru-RU" sz="20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09" y="2466371"/>
            <a:ext cx="1203177" cy="66465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15" y="2466758"/>
            <a:ext cx="1203177" cy="66465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075" y="4884623"/>
            <a:ext cx="1217124" cy="664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9" y="4540511"/>
            <a:ext cx="969529" cy="1061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06" y="2161677"/>
            <a:ext cx="1107228" cy="10604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83" y="2300298"/>
            <a:ext cx="961745" cy="9211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99" y="2191684"/>
            <a:ext cx="1021694" cy="9785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29" y="4286324"/>
            <a:ext cx="1069212" cy="10240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38" y="4387253"/>
            <a:ext cx="1085525" cy="1039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5259">
            <a:off x="7331709" y="3800743"/>
            <a:ext cx="1203177" cy="66465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013">
            <a:off x="8052646" y="3719257"/>
            <a:ext cx="1203177" cy="6646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22" y="4525722"/>
            <a:ext cx="1321068" cy="1225304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0073384" y="4565893"/>
            <a:ext cx="1298025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</a:t>
            </a:r>
            <a:endParaRPr lang="ru-RU" sz="20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43" y="4989067"/>
            <a:ext cx="1321068" cy="1225304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31405" y="5029238"/>
            <a:ext cx="1298025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</a:t>
            </a:r>
            <a:endParaRPr lang="ru-RU" sz="20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6" grpId="0"/>
      <p:bldP spid="2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23" y="3028962"/>
            <a:ext cx="4217862" cy="335866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Окончательные результаты</a:t>
            </a:r>
            <a:endParaRPr lang="ru-RU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786248"/>
            <a:ext cx="9878127" cy="3855940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1" y="1230422"/>
            <a:ext cx="1677422" cy="15558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5061" y="1027906"/>
            <a:ext cx="8608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истечении 14 календарных дней со дня проведения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олимпиады будет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сформирована окончательная таблица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через ФИС ОКО.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этой таблице 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отсутствовать фамилии и имена участников!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таблицу с данными участников для подведения итогов олимпиады.</a:t>
            </a:r>
            <a:endParaRPr lang="ru-RU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1477670"/>
            <a:ext cx="143302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дней</a:t>
            </a:r>
            <a:endParaRPr lang="ru-RU" sz="2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068548" y="2673522"/>
            <a:ext cx="5752743" cy="559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r>
              <a:rPr lang="en-US" sz="36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36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121308" y="6266783"/>
            <a:ext cx="10659101" cy="400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Образовательный Фонд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«Талант и успех»            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sochisirius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www.sochisirius.ru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8548" y="3926517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Данил Салимов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21308" y="3730955"/>
            <a:ext cx="8162855" cy="0"/>
          </a:xfrm>
          <a:prstGeom prst="line">
            <a:avLst/>
          </a:prstGeom>
          <a:ln w="19050">
            <a:solidFill>
              <a:srgbClr val="4D0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1068547" y="4364616"/>
            <a:ext cx="10780151" cy="5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 организации школьного этапа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всероссийской олимпиады школьников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24426" y="342223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3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3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Запущен сайт школьного этапа </a:t>
            </a:r>
            <a:r>
              <a:rPr lang="ru-RU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endParaRPr lang="ru-RU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3405981"/>
            <a:ext cx="1190625" cy="11906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840" t="7392" r="3989" b="10363"/>
          <a:stretch/>
        </p:blipFill>
        <p:spPr>
          <a:xfrm>
            <a:off x="244443" y="1169824"/>
            <a:ext cx="10004079" cy="5640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106" y="2589986"/>
            <a:ext cx="1392817" cy="1392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7030" y="2108517"/>
            <a:ext cx="261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https://siriusolymp.ru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24426" y="342223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3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3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 проведения школьного этапа </a:t>
            </a:r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2021 году</a:t>
            </a:r>
          </a:p>
        </p:txBody>
      </p:sp>
      <p:graphicFrame>
        <p:nvGraphicFramePr>
          <p:cNvPr id="2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33852"/>
              </p:ext>
            </p:extLst>
          </p:nvPr>
        </p:nvGraphicFramePr>
        <p:xfrm>
          <a:off x="1078991" y="1846136"/>
          <a:ext cx="9914404" cy="3592643"/>
        </p:xfrm>
        <a:graphic>
          <a:graphicData uri="http://schemas.openxmlformats.org/drawingml/2006/table">
            <a:tbl>
              <a:tblPr/>
              <a:tblGrid>
                <a:gridCol w="2234732">
                  <a:extLst>
                    <a:ext uri="{9D8B030D-6E8A-4147-A177-3AD203B41FA5}">
                      <a16:colId xmlns="" xmlns:a16="http://schemas.microsoft.com/office/drawing/2014/main" val="3336533454"/>
                    </a:ext>
                  </a:extLst>
                </a:gridCol>
                <a:gridCol w="1919918">
                  <a:extLst>
                    <a:ext uri="{9D8B030D-6E8A-4147-A177-3AD203B41FA5}">
                      <a16:colId xmlns="" xmlns:a16="http://schemas.microsoft.com/office/drawing/2014/main" val="2924709734"/>
                    </a:ext>
                  </a:extLst>
                </a:gridCol>
                <a:gridCol w="1919918">
                  <a:extLst>
                    <a:ext uri="{9D8B030D-6E8A-4147-A177-3AD203B41FA5}">
                      <a16:colId xmlns="" xmlns:a16="http://schemas.microsoft.com/office/drawing/2014/main" val="3439286375"/>
                    </a:ext>
                  </a:extLst>
                </a:gridCol>
                <a:gridCol w="1919918">
                  <a:extLst>
                    <a:ext uri="{9D8B030D-6E8A-4147-A177-3AD203B41FA5}">
                      <a16:colId xmlns="" xmlns:a16="http://schemas.microsoft.com/office/drawing/2014/main" val="503740606"/>
                    </a:ext>
                  </a:extLst>
                </a:gridCol>
                <a:gridCol w="1919918">
                  <a:extLst>
                    <a:ext uri="{9D8B030D-6E8A-4147-A177-3AD203B41FA5}">
                      <a16:colId xmlns="" xmlns:a16="http://schemas.microsoft.com/office/drawing/2014/main" val="711414048"/>
                    </a:ext>
                  </a:extLst>
                </a:gridCol>
              </a:tblGrid>
              <a:tr h="96415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Предмет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Группа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(вторник)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Группа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algn="ctr" rtl="0" fontAlgn="b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(среда)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Группа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  <a:p>
                      <a:pPr algn="ctr" rtl="0" fontAlgn="b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(четверг)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Группа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 algn="ctr" rtl="0" fontAlgn="b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(пятница)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91216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28.09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29.09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30.09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3122586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4911840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1768167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Астрономия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7174129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6682465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Информатика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29.10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131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3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кодов участников школой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8614" y="1090793"/>
            <a:ext cx="7432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позднее, чем за 5 календарных дней до даты проведения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 на странице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 ОКО под логином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школы появится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-архив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кодами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</a:t>
            </a:r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48" y="2786787"/>
            <a:ext cx="7927852" cy="332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7" y="5627596"/>
            <a:ext cx="1249944" cy="69048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19467" y="1467125"/>
            <a:ext cx="143302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дней</a:t>
            </a:r>
            <a:endParaRPr lang="ru-RU" sz="2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84" y="3024031"/>
            <a:ext cx="7916826" cy="319763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кодов участникам олимпиад</a:t>
            </a:r>
            <a:endParaRPr lang="ru-RU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1394" y="1013047"/>
            <a:ext cx="96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Заполните каждую таблицу данными учеников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Раздайте коды ученикам любым удобным вам способом.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Сохраните таблицу участников, она понадобится в случае восстановления утраченного кода участника и для подведения итогов олимпиады!</a:t>
            </a:r>
          </a:p>
          <a:p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9913" y="2684994"/>
            <a:ext cx="9878127" cy="4032677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01" y="2928193"/>
            <a:ext cx="4525067" cy="3336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12" y="2928193"/>
            <a:ext cx="3295311" cy="333676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день проведения тура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30037" y="2562130"/>
            <a:ext cx="9180214" cy="4080057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6478" y="1009955"/>
            <a:ext cx="9576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заходит в систему </a:t>
            </a:r>
            <a:r>
              <a:rPr lang="ru-RU" b="1" u="sng" dirty="0" err="1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uts.sirius.online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вводит код 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нужного предмета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школьного этапа олимпиады вправе выполнять олимпиадные задания, разработанные для более старших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классов, для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этого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получает </a:t>
            </a:r>
            <a:r>
              <a:rPr lang="ru-RU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того класса, задания которого он выполняет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41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выполнения заданий</a:t>
            </a:r>
            <a:endParaRPr lang="ru-RU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7235" y="2568506"/>
            <a:ext cx="8517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порядку выполнения заданий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школьного этапа олимпиады 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конкретному предмету и классу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публикуются на официальном сайте олимпиады не позднее, чем за 7 календарных дней до даты проведения олимпиады. </a:t>
            </a:r>
            <a:endParaRPr lang="ru-RU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определяют:</a:t>
            </a:r>
          </a:p>
          <a:p>
            <a:pPr lvl="2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отведенное на выполнение 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заданий</a:t>
            </a:r>
          </a:p>
          <a:p>
            <a:pPr lvl="2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комплекты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заданий по классам (параллелям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аудио- и 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видеофайлов</a:t>
            </a:r>
          </a:p>
          <a:p>
            <a:pPr lvl="2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необходимые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5592" y="2313802"/>
            <a:ext cx="9878127" cy="4328386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" y="3466628"/>
            <a:ext cx="1677422" cy="1555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7133" y="1210675"/>
            <a:ext cx="7432626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Олимпиада открыта для прохождения с 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8:00 до 20:00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выполнение заданий определены в </a:t>
            </a:r>
            <a:r>
              <a:rPr lang="ru-R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Требованиях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4854" y="3725710"/>
            <a:ext cx="143302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дней</a:t>
            </a:r>
            <a:endParaRPr lang="ru-RU" sz="2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219816" y="6096405"/>
            <a:ext cx="430059" cy="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219816" y="4709716"/>
            <a:ext cx="430059" cy="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219816" y="5171443"/>
            <a:ext cx="430059" cy="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19816" y="5651276"/>
            <a:ext cx="430059" cy="0"/>
          </a:xfrm>
          <a:prstGeom prst="line">
            <a:avLst/>
          </a:prstGeom>
          <a:ln w="3810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заданий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88414" y="2939629"/>
            <a:ext cx="8181887" cy="3750882"/>
          </a:xfrm>
          <a:prstGeom prst="roundRect">
            <a:avLst/>
          </a:prstGeom>
          <a:noFill/>
          <a:ln w="38100">
            <a:solidFill>
              <a:srgbClr val="4D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5052" y="1424890"/>
            <a:ext cx="693889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72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5243" y="1077041"/>
            <a:ext cx="904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2 календарных дней после завершения олимпиады на сайте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олимпиады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siriusolymp.ru/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заданий.</a:t>
            </a:r>
          </a:p>
          <a:p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Разбор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заданий включает публикацию следующих материалов: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текстовых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 на </a:t>
            </a:r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</a:t>
            </a:r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видеоразборов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решений заданий.</a:t>
            </a:r>
            <a:endParaRPr lang="ru-RU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8" y="3177544"/>
            <a:ext cx="3088400" cy="1524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48" y="3188660"/>
            <a:ext cx="3055821" cy="1530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49" y="4939529"/>
            <a:ext cx="3069392" cy="15203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8" y="4939529"/>
            <a:ext cx="3090083" cy="153060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02221" y="1452049"/>
            <a:ext cx="143302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дня</a:t>
            </a:r>
            <a:endParaRPr lang="ru-RU" sz="2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04" y="4400023"/>
            <a:ext cx="5777231" cy="150283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24426" y="117185"/>
            <a:ext cx="10343147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Предварительные результаты</a:t>
            </a:r>
            <a:endParaRPr lang="ru-RU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6" y="1230422"/>
            <a:ext cx="1677422" cy="15558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4383" y="1428440"/>
            <a:ext cx="9298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Задания олимпиады проверяются автоматически посредством 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тестирующей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проверки работ участников будут доступны в системе </a:t>
            </a:r>
            <a:r>
              <a:rPr lang="ru-RU" sz="2000" b="1" u="sng" dirty="0" err="1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uts.sirius.online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коду 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участника через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календарных дней с даты проведения олимпиады. </a:t>
            </a:r>
            <a:endParaRPr lang="ru-RU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Попросите 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учеников сохранить коды участников для просмотра результатов проверки.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1361" y="1428440"/>
            <a:ext cx="1433022" cy="8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400" b="1" dirty="0" smtClean="0">
                <a:solidFill>
                  <a:srgbClr val="4D07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дней</a:t>
            </a:r>
            <a:endParaRPr lang="ru-RU" sz="2400" b="1" dirty="0">
              <a:solidFill>
                <a:srgbClr val="4D07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397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Tahoma</vt:lpstr>
      <vt:lpstr>Тема Office</vt:lpstr>
      <vt:lpstr> Требования к проведению школьного  этапа ВсОШ по физике, биологии, химии, астрономии, математике и информатике в 2021/22 учебном году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Позиционирование в медиа. Продвижение профильных программ и экспертизы регионального центра</dc:title>
  <dc:creator>Беседина Тамара Федоровна</dc:creator>
  <cp:lastModifiedBy>Корсакова Анастасия Сергеевна</cp:lastModifiedBy>
  <cp:revision>190</cp:revision>
  <dcterms:created xsi:type="dcterms:W3CDTF">2020-08-13T09:57:59Z</dcterms:created>
  <dcterms:modified xsi:type="dcterms:W3CDTF">2021-08-25T14:10:45Z</dcterms:modified>
</cp:coreProperties>
</file>